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126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C0155-A1B3-4185-BF6B-CFB1417DFE95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23952-8D85-4117-9298-68AF3A7C10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23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89284-82A6-42E1-8D4D-E11526EAF2A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6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26DD-6D8B-ACB1-38B8-C9AEA1340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D37B9-4ED5-D52F-66D6-1561A9054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B262A-D540-BF9B-DD5C-E3C393E1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8BC9D-A41B-B83F-E411-650F1816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7B77E-A3C5-11D4-6A5F-2C41D00D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73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803F-3D2B-AC1A-7288-E6740EE8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8B47F-A3B9-D62A-86BE-5AE44F9B6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9D29-D453-07D7-8BCA-12C2FE27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94351-0F8D-9780-137F-E841494B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E7D3A-9D35-DFCF-66C6-516CE563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22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3F10B-E7A0-B6A1-514C-DF1A046D7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DAE73-9EBD-5EF4-7BAF-84A25014B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B9FB9-EF22-4104-15BD-4BC8B3D0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78DAB-8072-D8A5-39BE-7DA59145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8C342-0724-A6B8-E4E2-64E76D70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61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2E91-DC64-E0EB-6533-6ACC5330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6957-365C-9F47-A2A9-E43D8A13D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01AA2-E7AE-8352-1237-C5BEE455B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BEF11-F26A-9A0D-B16B-0B3F21D7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F37D8-2FA1-414C-2A6F-16DCE074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86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5E3E-3927-D5EB-D41C-107952B7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9C4D6-655F-C440-AF77-FEA12D66B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CDFBB-8946-D277-4593-57DBEB37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941ED-827C-AE00-21A4-EA80C1756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4A9A-5553-849B-6B6C-AEB47E87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84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1BC7-E0B5-D534-1DA5-17B87514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C881-4279-F719-0768-59960B8AB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5B3B3-6F3E-4EEB-38CE-D573B0F91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46B2-81DA-4D52-1810-D2E7DA1D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6B62F-7AB3-CAFC-EF9A-D94CE8BB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4B436-D1B7-408F-09CB-E1F28159E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17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70C1-F2ED-DDB8-C99C-C28C9B12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AFA1E-8595-176C-51A4-CD30ADC3F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BC5BB-6D6A-2EDC-63C5-6ED0644A6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B0737-8C8B-4256-9404-75BB37CB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6BFB5-04C8-29AE-1AAD-12FF7CAC9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637BE7-1CFE-B8DA-2271-0B012ECF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25826-5590-125E-B85B-BD336882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08764-B165-38EA-E2D5-F1F976CA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89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412B-0789-6E70-DA4C-788243CB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18D35-89DB-5E70-C6CA-C19687EF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84D91-9DA0-E82A-B03A-AAC94B57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0CA6D-1EB5-D483-C4B2-48E53DA6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29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98DE5-8EA5-2E42-558C-C6233650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D17DB-AACF-6F83-B67F-A9B5D93F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AF021-41E0-DCAA-3B48-773A8BB0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0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AB15-E947-8921-C1DC-0D2EE5E6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0EC23-FD97-E62E-1697-1E128B689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ED01B-4B62-45AD-B096-73526B5E2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783A0-DFB5-F003-4459-6C1DC37E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4EC44-3E97-0E84-4CF6-84792A4FD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CC71D-A5DF-5856-A78A-B4691D0C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32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4164-03B2-81AF-C4F1-F30547EC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81D98-15AD-0471-BC75-B2E0BB66FF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507B9-0990-5AF6-D2BF-C816FAED3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CD36-1D8E-51BF-4D6A-79AAA3AA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20B59-04BC-CDBB-504A-E4F6335E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6E77F-BC8B-41D3-D4D3-29BC6B6A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9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0E280-E889-17FF-9DAB-20857C95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26251-D8E8-6873-117A-8F36346BE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A8620-8BFB-F817-1128-87FE0222B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FE4FC0-5F77-41AE-873F-87514F66CA93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B4106-2AB8-51EA-19AB-535AC464A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3A719-22C9-0B71-7A8B-7318CFA3C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CC3D9-23C6-4459-BE17-B96415D4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78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BC0FF7-0BEE-5ECA-B96A-1C95894A0F83}"/>
              </a:ext>
            </a:extLst>
          </p:cNvPr>
          <p:cNvSpPr/>
          <p:nvPr/>
        </p:nvSpPr>
        <p:spPr>
          <a:xfrm>
            <a:off x="530469" y="2505670"/>
            <a:ext cx="11131062" cy="11079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PROMPT  PATTERNS</a:t>
            </a:r>
          </a:p>
        </p:txBody>
      </p:sp>
    </p:spTree>
    <p:extLst>
      <p:ext uri="{BB962C8B-B14F-4D97-AF65-F5344CB8AC3E}">
        <p14:creationId xmlns:p14="http://schemas.microsoft.com/office/powerpoint/2010/main" val="339068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7CB53A-EE28-6F89-A7E4-57D8EA47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611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9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7397-307F-320D-964D-C7D37FEB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CC9E7-2E87-924A-4956-A4743975F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the human heart works. I am a medical student.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534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28649-FDEF-42D0-215C-24896E0FF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C8540F-6AB8-EA10-E3B2-322DA7FE7486}"/>
              </a:ext>
            </a:extLst>
          </p:cNvPr>
          <p:cNvSpPr/>
          <p:nvPr/>
        </p:nvSpPr>
        <p:spPr>
          <a:xfrm>
            <a:off x="530469" y="2505670"/>
            <a:ext cx="11131062" cy="11079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PROMPT  TEMPLATE</a:t>
            </a:r>
          </a:p>
        </p:txBody>
      </p:sp>
    </p:spTree>
    <p:extLst>
      <p:ext uri="{BB962C8B-B14F-4D97-AF65-F5344CB8AC3E}">
        <p14:creationId xmlns:p14="http://schemas.microsoft.com/office/powerpoint/2010/main" val="353639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2C98-F760-B68C-30AF-FBCD1700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57FF2-DB78-BABA-60F8-5EDBEB0C5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BAE4A-CBFF-E547-6AC8-047F2F0E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945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E59D0-562D-120E-5555-78F7D1D124EB}"/>
              </a:ext>
            </a:extLst>
          </p:cNvPr>
          <p:cNvSpPr txBox="1"/>
          <p:nvPr/>
        </p:nvSpPr>
        <p:spPr>
          <a:xfrm>
            <a:off x="571500" y="6231265"/>
            <a:ext cx="7253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Summarize the article. High level bullet points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763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37C921-6F14-FD67-020E-80EEB340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00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72D55C-CDBB-EAC0-BDA7-F8C093BC615A}"/>
              </a:ext>
            </a:extLst>
          </p:cNvPr>
          <p:cNvSpPr/>
          <p:nvPr/>
        </p:nvSpPr>
        <p:spPr>
          <a:xfrm>
            <a:off x="11175999" y="2032002"/>
            <a:ext cx="1016001" cy="418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C6915-F21A-B917-EAA1-FC2F985AF928}"/>
              </a:ext>
            </a:extLst>
          </p:cNvPr>
          <p:cNvSpPr txBox="1"/>
          <p:nvPr/>
        </p:nvSpPr>
        <p:spPr>
          <a:xfrm>
            <a:off x="552450" y="5737481"/>
            <a:ext cx="1137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Describe the top features of a good project management software using Attribute-Object-Action (AOA) framework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235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11122-73BB-7772-8974-05F344B1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945"/>
          <a:stretch/>
        </p:blipFill>
        <p:spPr>
          <a:xfrm>
            <a:off x="0" y="1674"/>
            <a:ext cx="12192000" cy="6239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D60FF-88AC-D5B7-FB36-05DC5D57A541}"/>
              </a:ext>
            </a:extLst>
          </p:cNvPr>
          <p:cNvSpPr txBox="1"/>
          <p:nvPr/>
        </p:nvSpPr>
        <p:spPr>
          <a:xfrm>
            <a:off x="-18522" y="6299205"/>
            <a:ext cx="124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My Organization is a Power Distribution Company. What are Good </a:t>
            </a:r>
            <a:r>
              <a:rPr lang="en-US" sz="2400" dirty="0" err="1"/>
              <a:t>Colour</a:t>
            </a:r>
            <a:r>
              <a:rPr lang="en-US" sz="2400" dirty="0"/>
              <a:t> for my Web Site ?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22645-56DD-EB3B-61CC-7D255D00BF3C}"/>
              </a:ext>
            </a:extLst>
          </p:cNvPr>
          <p:cNvSpPr txBox="1"/>
          <p:nvPr/>
        </p:nvSpPr>
        <p:spPr>
          <a:xfrm>
            <a:off x="-60550" y="5718302"/>
            <a:ext cx="12534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Describe a great user experience on a web page. What are the key attributes.</a:t>
            </a:r>
          </a:p>
        </p:txBody>
      </p:sp>
    </p:spTree>
    <p:extLst>
      <p:ext uri="{BB962C8B-B14F-4D97-AF65-F5344CB8AC3E}">
        <p14:creationId xmlns:p14="http://schemas.microsoft.com/office/powerpoint/2010/main" val="40521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13433A-18CD-E9ED-B5C6-7781DD854577}"/>
              </a:ext>
            </a:extLst>
          </p:cNvPr>
          <p:cNvSpPr/>
          <p:nvPr/>
        </p:nvSpPr>
        <p:spPr>
          <a:xfrm>
            <a:off x="552450" y="4248150"/>
            <a:ext cx="1163955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93646-A631-C35D-F95F-D5328F69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167" b="28708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D0035-4893-C2BB-41CC-313E9C7EADB6}"/>
              </a:ext>
            </a:extLst>
          </p:cNvPr>
          <p:cNvSpPr txBox="1"/>
          <p:nvPr/>
        </p:nvSpPr>
        <p:spPr>
          <a:xfrm>
            <a:off x="304800" y="4115365"/>
            <a:ext cx="11887200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Prompt:</a:t>
            </a:r>
            <a:r>
              <a:rPr lang="en-US" sz="2800" dirty="0"/>
              <a:t> Provide a response to the following question using the Question-Answer (QA) template.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Question: </a:t>
            </a:r>
            <a:r>
              <a:rPr lang="en-US" sz="2800" dirty="0"/>
              <a:t>What are the key benefits of Hybrid Work Environment For The Employee and the Employer.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9572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571E0-C27A-B9D2-5979-6E88A3A650CF}"/>
              </a:ext>
            </a:extLst>
          </p:cNvPr>
          <p:cNvSpPr/>
          <p:nvPr/>
        </p:nvSpPr>
        <p:spPr>
          <a:xfrm>
            <a:off x="3067050" y="3978497"/>
            <a:ext cx="8877300" cy="160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922B3-EA52-173A-CFD8-7DB4D76BA890}"/>
              </a:ext>
            </a:extLst>
          </p:cNvPr>
          <p:cNvSpPr/>
          <p:nvPr/>
        </p:nvSpPr>
        <p:spPr>
          <a:xfrm>
            <a:off x="3081867" y="3978497"/>
            <a:ext cx="8557683" cy="160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164C2-A341-3201-D246-5016FF040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D37AC0-D54F-5AE3-50A6-D1F054401192}"/>
              </a:ext>
            </a:extLst>
          </p:cNvPr>
          <p:cNvSpPr/>
          <p:nvPr/>
        </p:nvSpPr>
        <p:spPr>
          <a:xfrm>
            <a:off x="0" y="1100668"/>
            <a:ext cx="3081867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81C1-0AE2-A191-BC17-19FA103BCFB4}"/>
              </a:ext>
            </a:extLst>
          </p:cNvPr>
          <p:cNvSpPr txBox="1"/>
          <p:nvPr/>
        </p:nvSpPr>
        <p:spPr>
          <a:xfrm>
            <a:off x="3067050" y="3749021"/>
            <a:ext cx="857250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Example:</a:t>
            </a:r>
          </a:p>
          <a:p>
            <a:r>
              <a:rPr lang="en-US" sz="3200" b="1" dirty="0"/>
              <a:t> Prompt:</a:t>
            </a:r>
            <a:r>
              <a:rPr lang="en-US" sz="3200" dirty="0"/>
              <a:t> Create a list of key features and their benefits I should look for in a videoconferencing platform.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6304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3A12E-37B2-A133-5C7B-DA80EE17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778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BC61-147B-2F44-0D2E-D62E36AEB1F8}"/>
              </a:ext>
            </a:extLst>
          </p:cNvPr>
          <p:cNvSpPr/>
          <p:nvPr/>
        </p:nvSpPr>
        <p:spPr>
          <a:xfrm>
            <a:off x="11777133" y="1100666"/>
            <a:ext cx="414867" cy="675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32607-F861-2904-7D51-8B0AD8DF74CF}"/>
              </a:ext>
            </a:extLst>
          </p:cNvPr>
          <p:cNvSpPr/>
          <p:nvPr/>
        </p:nvSpPr>
        <p:spPr>
          <a:xfrm>
            <a:off x="762000" y="3285067"/>
            <a:ext cx="11582400" cy="1796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C42A4-D8B6-9688-9D3E-682C88D52CDD}"/>
              </a:ext>
            </a:extLst>
          </p:cNvPr>
          <p:cNvSpPr txBox="1"/>
          <p:nvPr/>
        </p:nvSpPr>
        <p:spPr>
          <a:xfrm>
            <a:off x="702734" y="3083503"/>
            <a:ext cx="110151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Example: </a:t>
            </a:r>
          </a:p>
          <a:p>
            <a:r>
              <a:rPr lang="en-IN" sz="3200" b="1" dirty="0"/>
              <a:t>Prompt: </a:t>
            </a:r>
            <a:r>
              <a:rPr lang="en-IN" sz="3200" dirty="0"/>
              <a:t>Develop a design concept for a web page for a Kayak manufacturer called "Kays's Kayaks." Focus on outdoor fun with affordable Kayaks. The Tagline is "Love, one paddle at a time ."</a:t>
            </a:r>
          </a:p>
        </p:txBody>
      </p:sp>
    </p:spTree>
    <p:extLst>
      <p:ext uri="{BB962C8B-B14F-4D97-AF65-F5344CB8AC3E}">
        <p14:creationId xmlns:p14="http://schemas.microsoft.com/office/powerpoint/2010/main" val="20602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F7156-5A33-F9C1-D0D6-B6D5C33C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7EBF3C-4F86-45E3-BEEF-2F8CA7AB470D}"/>
              </a:ext>
            </a:extLst>
          </p:cNvPr>
          <p:cNvSpPr/>
          <p:nvPr/>
        </p:nvSpPr>
        <p:spPr>
          <a:xfrm>
            <a:off x="1" y="1100668"/>
            <a:ext cx="2235200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3C0B58-55FC-1C9F-7F65-E37363FCF1BD}"/>
              </a:ext>
            </a:extLst>
          </p:cNvPr>
          <p:cNvSpPr/>
          <p:nvPr/>
        </p:nvSpPr>
        <p:spPr>
          <a:xfrm>
            <a:off x="304800" y="3428999"/>
            <a:ext cx="11582400" cy="1796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9DC5C-B327-9699-5246-AA0512BF77B9}"/>
              </a:ext>
            </a:extLst>
          </p:cNvPr>
          <p:cNvSpPr txBox="1"/>
          <p:nvPr/>
        </p:nvSpPr>
        <p:spPr>
          <a:xfrm>
            <a:off x="872067" y="3302269"/>
            <a:ext cx="110151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Example:</a:t>
            </a:r>
          </a:p>
          <a:p>
            <a:r>
              <a:rPr lang="en-US" sz="3200" b="1" dirty="0"/>
              <a:t>Prompt: </a:t>
            </a:r>
            <a:r>
              <a:rPr lang="en-US" sz="3200" dirty="0"/>
              <a:t>Compose a blog post discussing the benefits and challenges of hiring managers from outside the organization as opposed to promoting within.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9000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70E8-BA4A-454B-BEB1-7982850F0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963EA-BC8F-84D3-277B-6EE1120DC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ED593-C503-F942-D687-6302606E4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35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98EB0-E3D6-02AF-CD65-F689BCD335B6}"/>
              </a:ext>
            </a:extLst>
          </p:cNvPr>
          <p:cNvSpPr txBox="1"/>
          <p:nvPr/>
        </p:nvSpPr>
        <p:spPr>
          <a:xfrm>
            <a:off x="304800" y="5651390"/>
            <a:ext cx="1173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Act as a Marketing Manager and develop a complete marketing plan to market our new organic toothpaste.</a:t>
            </a:r>
          </a:p>
        </p:txBody>
      </p:sp>
    </p:spTree>
    <p:extLst>
      <p:ext uri="{BB962C8B-B14F-4D97-AF65-F5344CB8AC3E}">
        <p14:creationId xmlns:p14="http://schemas.microsoft.com/office/powerpoint/2010/main" val="77574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45E7-2882-927F-95E5-98D818FE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B8EF1-A1F7-1802-76EA-58A84F2D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4A0EB-399F-DC96-2A19-AEE70B54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CA41D5-8232-76FE-05AD-0452CCC0AEB5}"/>
              </a:ext>
            </a:extLst>
          </p:cNvPr>
          <p:cNvSpPr/>
          <p:nvPr/>
        </p:nvSpPr>
        <p:spPr>
          <a:xfrm>
            <a:off x="9414934" y="1100668"/>
            <a:ext cx="2641599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53246-1EDA-96AD-C75B-8AC21A3852F0}"/>
              </a:ext>
            </a:extLst>
          </p:cNvPr>
          <p:cNvSpPr txBox="1"/>
          <p:nvPr/>
        </p:nvSpPr>
        <p:spPr>
          <a:xfrm>
            <a:off x="704849" y="5942568"/>
            <a:ext cx="101346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Translate this email into English  [EMAIL]</a:t>
            </a:r>
          </a:p>
        </p:txBody>
      </p:sp>
    </p:spTree>
    <p:extLst>
      <p:ext uri="{BB962C8B-B14F-4D97-AF65-F5344CB8AC3E}">
        <p14:creationId xmlns:p14="http://schemas.microsoft.com/office/powerpoint/2010/main" val="16566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2757-D709-43B6-7DCB-BA9BD8E0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28CB-DAC3-52C9-2821-B5FB21DA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6538A-BD82-2AB5-4BAA-3C849956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EFBFF-905B-B103-B5D5-E7AFEC6DC27D}"/>
              </a:ext>
            </a:extLst>
          </p:cNvPr>
          <p:cNvSpPr/>
          <p:nvPr/>
        </p:nvSpPr>
        <p:spPr>
          <a:xfrm>
            <a:off x="0" y="1128408"/>
            <a:ext cx="2912532" cy="560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DB6AE-0432-3933-8956-FEE39992ACD8}"/>
              </a:ext>
            </a:extLst>
          </p:cNvPr>
          <p:cNvSpPr txBox="1"/>
          <p:nvPr/>
        </p:nvSpPr>
        <p:spPr>
          <a:xfrm>
            <a:off x="216959" y="5708628"/>
            <a:ext cx="119750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Transform this email into a playful and engaging social media post using the Translate Creatively (TC) template. Create a Facebook Post, Twitter (X) post, and a Instagram Post.</a:t>
            </a:r>
          </a:p>
        </p:txBody>
      </p:sp>
    </p:spTree>
    <p:extLst>
      <p:ext uri="{BB962C8B-B14F-4D97-AF65-F5344CB8AC3E}">
        <p14:creationId xmlns:p14="http://schemas.microsoft.com/office/powerpoint/2010/main" val="22978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ECCDA-35E7-9357-07CA-7487C98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A104E1-7F51-E5A6-2FD6-BC534A787645}"/>
              </a:ext>
            </a:extLst>
          </p:cNvPr>
          <p:cNvSpPr/>
          <p:nvPr/>
        </p:nvSpPr>
        <p:spPr>
          <a:xfrm>
            <a:off x="9482668" y="1102342"/>
            <a:ext cx="2709332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33642-2BC0-529D-573B-5B5DCE7F6974}"/>
              </a:ext>
            </a:extLst>
          </p:cNvPr>
          <p:cNvSpPr txBox="1"/>
          <p:nvPr/>
        </p:nvSpPr>
        <p:spPr>
          <a:xfrm>
            <a:off x="3124200" y="3429000"/>
            <a:ext cx="883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Example: </a:t>
            </a:r>
          </a:p>
          <a:p>
            <a:r>
              <a:rPr lang="en-US" sz="2800" b="1" dirty="0"/>
              <a:t>Prompt: </a:t>
            </a:r>
            <a:r>
              <a:rPr lang="en-US" sz="2800" dirty="0"/>
              <a:t>Create a captivating storyline for a marketing campaign video promoting a new personal finance app using the Create a Storyline (CS) template . Create an engaging storyline for a children's book about a Beaver who is building his first den.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5707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A1D07A-81D2-8D06-D3A4-618D0A60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0996A6-04E9-A201-C37D-75C5B5E327A5}"/>
              </a:ext>
            </a:extLst>
          </p:cNvPr>
          <p:cNvSpPr/>
          <p:nvPr/>
        </p:nvSpPr>
        <p:spPr>
          <a:xfrm>
            <a:off x="0" y="1100668"/>
            <a:ext cx="2861733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7A4BE0-4623-0CBE-0A09-8026F2BDEAE4}"/>
              </a:ext>
            </a:extLst>
          </p:cNvPr>
          <p:cNvSpPr/>
          <p:nvPr/>
        </p:nvSpPr>
        <p:spPr>
          <a:xfrm>
            <a:off x="3048000" y="3067050"/>
            <a:ext cx="8686800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051DE-76CF-B27E-5DC9-72028DECE1B1}"/>
              </a:ext>
            </a:extLst>
          </p:cNvPr>
          <p:cNvSpPr txBox="1"/>
          <p:nvPr/>
        </p:nvSpPr>
        <p:spPr>
          <a:xfrm>
            <a:off x="3333750" y="3390062"/>
            <a:ext cx="81153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Example:</a:t>
            </a:r>
          </a:p>
          <a:p>
            <a:r>
              <a:rPr lang="en-US" sz="2800" b="1" dirty="0"/>
              <a:t>Prompt:</a:t>
            </a:r>
          </a:p>
          <a:p>
            <a:r>
              <a:rPr lang="en-US" sz="2800" dirty="0"/>
              <a:t>Tell me step by step how to host a company office party.</a:t>
            </a:r>
          </a:p>
          <a:p>
            <a:r>
              <a:rPr lang="en-US" sz="2800" dirty="0"/>
              <a:t>Provide clear instructions on how to create a pitch deck to give to venture capitalist using the How-To (HT) template.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2230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C5235-0ECD-AF4B-D3E4-75195334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4806E2-4AAA-DD45-F736-4F3D7025935C}"/>
              </a:ext>
            </a:extLst>
          </p:cNvPr>
          <p:cNvSpPr/>
          <p:nvPr/>
        </p:nvSpPr>
        <p:spPr>
          <a:xfrm>
            <a:off x="9652001" y="1100668"/>
            <a:ext cx="2540000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A6C15-A95E-EAC0-0FAA-1A5C4D8DD291}"/>
              </a:ext>
            </a:extLst>
          </p:cNvPr>
          <p:cNvSpPr txBox="1"/>
          <p:nvPr/>
        </p:nvSpPr>
        <p:spPr>
          <a:xfrm>
            <a:off x="638174" y="5416034"/>
            <a:ext cx="8220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Summarize this article's key points.</a:t>
            </a:r>
          </a:p>
        </p:txBody>
      </p:sp>
    </p:spTree>
    <p:extLst>
      <p:ext uri="{BB962C8B-B14F-4D97-AF65-F5344CB8AC3E}">
        <p14:creationId xmlns:p14="http://schemas.microsoft.com/office/powerpoint/2010/main" val="26811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819A-4128-4FD9-5FF4-BCB51177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CB4C-DA66-EDB8-36AE-CC5016E4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63628-5693-2A36-8D0B-1607C7AB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452AD-4426-C896-079E-8735865ED291}"/>
              </a:ext>
            </a:extLst>
          </p:cNvPr>
          <p:cNvSpPr/>
          <p:nvPr/>
        </p:nvSpPr>
        <p:spPr>
          <a:xfrm>
            <a:off x="0" y="1100668"/>
            <a:ext cx="2201333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CBAE9-A629-1FD4-482B-2F50C0A243BE}"/>
              </a:ext>
            </a:extLst>
          </p:cNvPr>
          <p:cNvSpPr txBox="1"/>
          <p:nvPr/>
        </p:nvSpPr>
        <p:spPr>
          <a:xfrm>
            <a:off x="2581274" y="4401235"/>
            <a:ext cx="90963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Help me brainstorm ideas for a new company name. We sell corn seed packets farmers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Refine the list corn in the name as well as silos.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528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E925-AFF5-61C5-A668-C56F31B6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FDC6E-8D93-B3F4-24D4-17AA8B6CB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F943C-037C-B957-8EF3-290DDD87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0B4E1-7C6F-AB65-E6BC-0A36FBFCEFEB}"/>
              </a:ext>
            </a:extLst>
          </p:cNvPr>
          <p:cNvSpPr/>
          <p:nvPr/>
        </p:nvSpPr>
        <p:spPr>
          <a:xfrm>
            <a:off x="0" y="1100668"/>
            <a:ext cx="3031067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0D2A1-2260-D747-D48C-929AC99F5528}"/>
              </a:ext>
            </a:extLst>
          </p:cNvPr>
          <p:cNvSpPr/>
          <p:nvPr/>
        </p:nvSpPr>
        <p:spPr>
          <a:xfrm>
            <a:off x="6096000" y="3922805"/>
            <a:ext cx="5130800" cy="134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B7BD5-CDCE-74BD-DE2E-D266B203143E}"/>
              </a:ext>
            </a:extLst>
          </p:cNvPr>
          <p:cNvSpPr/>
          <p:nvPr/>
        </p:nvSpPr>
        <p:spPr>
          <a:xfrm>
            <a:off x="3386667" y="4399859"/>
            <a:ext cx="5130800" cy="822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7D33F-4B41-D6EE-25F1-4310DCC5BF21}"/>
              </a:ext>
            </a:extLst>
          </p:cNvPr>
          <p:cNvSpPr txBox="1"/>
          <p:nvPr/>
        </p:nvSpPr>
        <p:spPr>
          <a:xfrm>
            <a:off x="3268132" y="4346025"/>
            <a:ext cx="8170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262626"/>
                </a:solidFill>
                <a:effectLst/>
                <a:latin typeface="DeepSeek-CJK-patch"/>
              </a:rPr>
              <a:t>Generate a VBA Script to create a Excel Macro to convert a number to word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25522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9FAEE-B04D-9DC3-19A8-D75784A3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417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7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F42081-63FF-F4B4-BF31-CAB34770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333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BB571-47C8-3EAC-4842-AB077B8A2397}"/>
              </a:ext>
            </a:extLst>
          </p:cNvPr>
          <p:cNvSpPr txBox="1"/>
          <p:nvPr/>
        </p:nvSpPr>
        <p:spPr>
          <a:xfrm>
            <a:off x="3064933" y="440267"/>
            <a:ext cx="6062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Example</a:t>
            </a:r>
            <a:endParaRPr lang="en-IN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8FBD0-E8B2-2C03-AEA6-55AA62191723}"/>
              </a:ext>
            </a:extLst>
          </p:cNvPr>
          <p:cNvSpPr txBox="1"/>
          <p:nvPr/>
        </p:nvSpPr>
        <p:spPr>
          <a:xfrm>
            <a:off x="228600" y="2170836"/>
            <a:ext cx="11811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I would like you to ask me questions to help me prepare for my upcoming interview. I am interviewing for an entry level accounting job. Pretend you are a manager, a skilled interviewer, and will be my possible future boss. Ask me one question at a time and wait for my response. Let's start with you asking the first question.</a:t>
            </a:r>
          </a:p>
        </p:txBody>
      </p:sp>
    </p:spTree>
    <p:extLst>
      <p:ext uri="{BB962C8B-B14F-4D97-AF65-F5344CB8AC3E}">
        <p14:creationId xmlns:p14="http://schemas.microsoft.com/office/powerpoint/2010/main" val="372201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4CD2-D1EA-563F-C152-609C4FEF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CF4C0-AB89-E247-6206-AFCFFED61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6013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79E95F-D759-3B7F-4A7F-811CAFF3367A}"/>
              </a:ext>
            </a:extLst>
          </p:cNvPr>
          <p:cNvSpPr/>
          <p:nvPr/>
        </p:nvSpPr>
        <p:spPr>
          <a:xfrm>
            <a:off x="11751733" y="2116667"/>
            <a:ext cx="440267" cy="1185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AEA92-F07E-F514-EFB4-871B9DF8E1B3}"/>
              </a:ext>
            </a:extLst>
          </p:cNvPr>
          <p:cNvSpPr/>
          <p:nvPr/>
        </p:nvSpPr>
        <p:spPr>
          <a:xfrm>
            <a:off x="11971867" y="3556001"/>
            <a:ext cx="220134" cy="66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24CB3-CAD3-A791-C706-3FA0E12EF749}"/>
              </a:ext>
            </a:extLst>
          </p:cNvPr>
          <p:cNvSpPr/>
          <p:nvPr/>
        </p:nvSpPr>
        <p:spPr>
          <a:xfrm>
            <a:off x="11963400" y="6112936"/>
            <a:ext cx="220134" cy="66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08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AB0B-714F-EFC5-A442-505B680AB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95D93-E19A-79A2-9B4B-74A15F73A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are asked a question, follow these rules. </a:t>
            </a:r>
          </a:p>
          <a:p>
            <a:endParaRPr lang="en-US" dirty="0"/>
          </a:p>
          <a:p>
            <a:r>
              <a:rPr lang="en-US" dirty="0"/>
              <a:t>Generate additional questions that would help you more accurately answer the question. Combine the answers to the individual questions to produce the final answer to the overall question.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0DC4B-3F2F-B2FA-80F1-41F37AACF3BF}"/>
              </a:ext>
            </a:extLst>
          </p:cNvPr>
          <p:cNvSpPr txBox="1"/>
          <p:nvPr/>
        </p:nvSpPr>
        <p:spPr>
          <a:xfrm>
            <a:off x="1052210" y="5038928"/>
            <a:ext cx="9531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want to focus on only one type of social media advertising to promote my Online course Company. Which one should I choose?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7521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CAE2F4-4F57-154B-34E4-10CE99C3E5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833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7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3C2E5-ABF4-D7DD-670A-DA42CE36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361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16965-DE1B-EF1A-F3E7-13EA1CB955D7}"/>
              </a:ext>
            </a:extLst>
          </p:cNvPr>
          <p:cNvSpPr txBox="1"/>
          <p:nvPr/>
        </p:nvSpPr>
        <p:spPr>
          <a:xfrm>
            <a:off x="647700" y="2247900"/>
            <a:ext cx="11544300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From now on, whenever I ask a question, suggest a better version of the question to use instead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(Alternatively) From now on, whenever I ask a question, suggest a better version of the question and ask me if I would like to use it instead</a:t>
            </a:r>
            <a:endParaRPr lang="en-IN" sz="2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14FD6-C1DA-F819-AAEB-D1CFE2FCBA30}"/>
              </a:ext>
            </a:extLst>
          </p:cNvPr>
          <p:cNvSpPr txBox="1"/>
          <p:nvPr/>
        </p:nvSpPr>
        <p:spPr>
          <a:xfrm>
            <a:off x="647700" y="4457700"/>
            <a:ext cx="11182350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Ask Your Question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Question: Should I invest in Apple stock?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Refined question: What factors should I consider when deciding if I should invest in Apple stock and how do they relate to my overall investment portfolio?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51447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Microsoft Office PowerPoint</Application>
  <PresentationFormat>Widescreen</PresentationFormat>
  <Paragraphs>44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DeepSeek-CJK-patch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Parijat Chakraborty Store</dc:creator>
  <cp:lastModifiedBy>Parijat Chakraborty Store</cp:lastModifiedBy>
  <cp:revision>1</cp:revision>
  <dcterms:created xsi:type="dcterms:W3CDTF">2025-05-08T10:19:20Z</dcterms:created>
  <dcterms:modified xsi:type="dcterms:W3CDTF">2025-05-08T10:20:14Z</dcterms:modified>
</cp:coreProperties>
</file>